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1" autoAdjust="0"/>
    <p:restoredTop sz="83504" autoAdjust="0"/>
  </p:normalViewPr>
  <p:slideViewPr>
    <p:cSldViewPr snapToGrid="0">
      <p:cViewPr varScale="1">
        <p:scale>
          <a:sx n="84" d="100"/>
          <a:sy n="84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8D046E57-1408-344E-BE54-A7AD6014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44" y="4874972"/>
            <a:ext cx="4550912" cy="11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stCxn id="8" idx="1"/>
          </p:cNvCxnSpPr>
          <p:nvPr/>
        </p:nvCxnSpPr>
        <p:spPr>
          <a:xfrm flipH="1">
            <a:off x="4484914" y="3639033"/>
            <a:ext cx="11538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84914" y="3639033"/>
            <a:ext cx="1153886" cy="84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51304"/>
            <a:ext cx="2078581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D4D3C6-490D-4E4B-ADBF-BBFB876D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4147" r="8318"/>
          <a:stretch/>
        </p:blipFill>
        <p:spPr>
          <a:xfrm>
            <a:off x="177499" y="555056"/>
            <a:ext cx="11910548" cy="5021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79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 indicates</a:t>
            </a:r>
          </a:p>
          <a:p>
            <a:r>
              <a:rPr lang="en-US" dirty="0"/>
              <a:t>location of source. Source should be at x = 500, y = 530. Peak found at x = 494, y = 517. 8cm/18 pixels off target.  </a:t>
            </a:r>
          </a:p>
        </p:txBody>
      </p:sp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327223" y="5379720"/>
            <a:ext cx="11423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x = 505, y = 501.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125AD-CE6C-424A-854F-87F1DC62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7500"/>
          <a:stretch/>
        </p:blipFill>
        <p:spPr>
          <a:xfrm>
            <a:off x="54277" y="988060"/>
            <a:ext cx="11822504" cy="43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 – how elongated ellipses are and the curvature where they overlap.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Coincidence Checker: Calibration, Filtration and Finding coincidences</a:t>
            </a:r>
          </a:p>
          <a:p>
            <a:r>
              <a:rPr lang="en-US" dirty="0"/>
              <a:t>Image Reconstruction- Reading data files</a:t>
            </a:r>
          </a:p>
          <a:p>
            <a:r>
              <a:rPr lang="en-US" dirty="0"/>
              <a:t>Cone Generation: Theory and implication</a:t>
            </a:r>
          </a:p>
          <a:p>
            <a:r>
              <a:rPr lang="en-US" dirty="0"/>
              <a:t>Ellipse Generation – Conic sections and ellipse basics</a:t>
            </a:r>
          </a:p>
          <a:p>
            <a:r>
              <a:rPr lang="en-US" dirty="0"/>
              <a:t>Matrix Generation and plotting</a:t>
            </a:r>
          </a:p>
          <a:p>
            <a:r>
              <a:rPr lang="en-US" dirty="0"/>
              <a:t>Final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1286</Words>
  <Application>Microsoft Macintosh PowerPoint</Application>
  <PresentationFormat>Widescreen</PresentationFormat>
  <Paragraphs>202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Ziyue Wang</cp:lastModifiedBy>
  <cp:revision>154</cp:revision>
  <dcterms:created xsi:type="dcterms:W3CDTF">2018-02-28T16:18:17Z</dcterms:created>
  <dcterms:modified xsi:type="dcterms:W3CDTF">2018-03-12T21:05:39Z</dcterms:modified>
</cp:coreProperties>
</file>